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5" r:id="rId6"/>
    <p:sldId id="266" r:id="rId7"/>
    <p:sldId id="267" r:id="rId8"/>
    <p:sldId id="274" r:id="rId9"/>
    <p:sldId id="268" r:id="rId10"/>
    <p:sldId id="269" r:id="rId11"/>
    <p:sldId id="270" r:id="rId12"/>
    <p:sldId id="271" r:id="rId13"/>
    <p:sldId id="272" r:id="rId14"/>
    <p:sldId id="273" r:id="rId15"/>
    <p:sldId id="27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CFBBD-9B52-42EE-B00C-1A8F660BC1F4}" type="datetimeFigureOut">
              <a:rPr lang="ko-KR" altLang="en-US" smtClean="0"/>
              <a:t>2013-04-05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5DAD41-E1EE-4BD3-AAEB-ABED50E156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7291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148336-1B62-46C3-BE39-AA0EC98C3D76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71A7680-BFB6-42A0-A7FA-886D649E7E7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maangchi.com/recipe/soondubu-jjigae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maangchi.com/recipe/bibimbap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maangchi.com/recipe/japchae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maangchi.com/recipe/ddukbokkie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maangchi.com/recipe/jjajangmyun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maangchi.com/recipe/naengmyeon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avorysweetlife.com/2009/07/marinade-this-bulgogi-recipe-korean-barbequed-beef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topchefkorea.com/2011/04/11/kimchijjigae/" TargetMode="External"/><Relationship Id="rId2" Type="http://schemas.openxmlformats.org/officeDocument/2006/relationships/hyperlink" Target="http://www.maangchi.com/recipe/samgyeopsal-gui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topchefkorea.com/2011/04/11/kimchijjigae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Korean </a:t>
            </a:r>
            <a:r>
              <a:rPr lang="en-US" dirty="0" smtClean="0"/>
              <a:t>Food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Korean Language and Culture</a:t>
            </a:r>
          </a:p>
          <a:p>
            <a:r>
              <a:rPr lang="en-US" dirty="0" smtClean="0"/>
              <a:t>By JAE-YOUNG YU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38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804" y="663707"/>
            <a:ext cx="3058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Sundubu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Jjigae</a:t>
            </a:r>
            <a:r>
              <a:rPr lang="en-US" altLang="ko-KR" dirty="0" smtClean="0"/>
              <a:t> (</a:t>
            </a:r>
            <a:r>
              <a:rPr lang="ko-KR" altLang="en-US" dirty="0" err="1" smtClean="0"/>
              <a:t>순두부찌게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15725" y="6268670"/>
            <a:ext cx="6046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Recipe: </a:t>
            </a:r>
            <a:r>
              <a:rPr lang="en-US" altLang="ko-KR" dirty="0">
                <a:hlinkClick r:id="rId2"/>
              </a:rPr>
              <a:t>http://www.maangchi.com/recipe/soondubu-jjigae</a:t>
            </a:r>
            <a:endParaRPr lang="ko-KR" altLang="en-US" dirty="0"/>
          </a:p>
        </p:txBody>
      </p:sp>
      <p:pic>
        <p:nvPicPr>
          <p:cNvPr id="4098" name="Picture 2" descr="http://media.maangchi.com/wp-content/uploads/2008/02/soondubu-590x5301.jpg?9d7bd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461" y="1061854"/>
            <a:ext cx="5619750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194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804" y="663707"/>
            <a:ext cx="11496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Bibimbab</a:t>
            </a:r>
            <a:endParaRPr lang="en-US" altLang="ko-KR" dirty="0" smtClean="0"/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비빔밥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21649" y="6125612"/>
            <a:ext cx="7276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Recipe: </a:t>
            </a:r>
            <a:r>
              <a:rPr lang="en-US" altLang="ko-KR" dirty="0">
                <a:hlinkClick r:id="rId2"/>
              </a:rPr>
              <a:t>http://www.maangchi.com/recipe/bibimbap</a:t>
            </a:r>
            <a:endParaRPr lang="ko-KR" altLang="en-US" dirty="0"/>
          </a:p>
        </p:txBody>
      </p:sp>
      <p:pic>
        <p:nvPicPr>
          <p:cNvPr id="5122" name="Picture 2" descr="http://media.maangchi.com/wp-content/uploads/2008/01/bibimbap-590x5531.jpg?9d7bd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903" y="848373"/>
            <a:ext cx="5619750" cy="526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702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804" y="663707"/>
            <a:ext cx="1637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Japchae</a:t>
            </a:r>
            <a:r>
              <a:rPr lang="en-US" altLang="ko-KR" dirty="0" smtClean="0"/>
              <a:t> (</a:t>
            </a:r>
            <a:r>
              <a:rPr lang="ko-KR" altLang="en-US" dirty="0" smtClean="0"/>
              <a:t>잡채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21649" y="6125612"/>
            <a:ext cx="7276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Recipe: </a:t>
            </a:r>
            <a:r>
              <a:rPr lang="en-US" altLang="ko-KR" dirty="0">
                <a:hlinkClick r:id="rId2"/>
              </a:rPr>
              <a:t>http://www.maangchi.com/recipe/japchae</a:t>
            </a:r>
            <a:endParaRPr lang="ko-KR" altLang="en-US" dirty="0"/>
          </a:p>
        </p:txBody>
      </p:sp>
      <p:pic>
        <p:nvPicPr>
          <p:cNvPr id="6146" name="Picture 2" descr="http://media.maangchi.com/wp-content/uploads/2007/07/2-590x4261.jpg?9d7bd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948" y="1412776"/>
            <a:ext cx="561975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948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804" y="663707"/>
            <a:ext cx="2334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Ddeokbokki</a:t>
            </a:r>
            <a:r>
              <a:rPr lang="en-US" altLang="ko-KR" dirty="0" smtClean="0"/>
              <a:t> (</a:t>
            </a:r>
            <a:r>
              <a:rPr lang="ko-KR" altLang="en-US" dirty="0" err="1" smtClean="0"/>
              <a:t>떡복기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21649" y="6125612"/>
            <a:ext cx="7276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Recipe: </a:t>
            </a:r>
            <a:r>
              <a:rPr lang="en-US" altLang="ko-KR" dirty="0">
                <a:hlinkClick r:id="rId2"/>
              </a:rPr>
              <a:t>http://www.maangchi.com/recipe/ddukbokkie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67380"/>
            <a:ext cx="38100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8100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366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804" y="663707"/>
            <a:ext cx="4269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Jajangmyeon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Jajangbap</a:t>
            </a:r>
            <a:r>
              <a:rPr lang="en-US" altLang="ko-KR" dirty="0" smtClean="0"/>
              <a:t> (</a:t>
            </a:r>
            <a:r>
              <a:rPr lang="ko-KR" altLang="en-US" dirty="0" smtClean="0"/>
              <a:t>자장면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자장밥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21649" y="6125612"/>
            <a:ext cx="7276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Recipe: </a:t>
            </a:r>
            <a:r>
              <a:rPr lang="en-US" altLang="ko-KR" dirty="0">
                <a:hlinkClick r:id="rId2"/>
              </a:rPr>
              <a:t>http://www.maangchi.com/recipe/jjajangmyun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92" y="1124744"/>
            <a:ext cx="561975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864" y="2397331"/>
            <a:ext cx="561975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7957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804" y="663707"/>
            <a:ext cx="2073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Nangmyeon</a:t>
            </a:r>
            <a:r>
              <a:rPr lang="en-US" altLang="ko-KR" dirty="0" smtClean="0"/>
              <a:t> (</a:t>
            </a:r>
            <a:r>
              <a:rPr lang="ko-KR" altLang="en-US" dirty="0" smtClean="0"/>
              <a:t>냉면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21649" y="6125612"/>
            <a:ext cx="7276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Recipe: </a:t>
            </a:r>
            <a:r>
              <a:rPr lang="en-US" altLang="ko-KR" dirty="0">
                <a:hlinkClick r:id="rId2"/>
              </a:rPr>
              <a:t>http://www.maangchi.com/recipe/naengmyeon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1748"/>
            <a:ext cx="4413072" cy="317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900" y="1841748"/>
            <a:ext cx="4436084" cy="3142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794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General</a:t>
            </a:r>
            <a:endParaRPr lang="en-US" dirty="0" smtClean="0"/>
          </a:p>
          <a:p>
            <a:r>
              <a:rPr lang="en-US" dirty="0" smtClean="0"/>
              <a:t>A Typical Korean Table</a:t>
            </a:r>
            <a:endParaRPr lang="en-US" dirty="0" smtClean="0"/>
          </a:p>
          <a:p>
            <a:r>
              <a:rPr lang="en-US" dirty="0" smtClean="0"/>
              <a:t>Ingredients</a:t>
            </a:r>
            <a:endParaRPr lang="en-US" dirty="0" smtClean="0"/>
          </a:p>
          <a:p>
            <a:r>
              <a:rPr lang="en-US" dirty="0" smtClean="0"/>
              <a:t>Cooking Methods</a:t>
            </a:r>
            <a:endParaRPr lang="en-US" dirty="0" smtClean="0"/>
          </a:p>
          <a:p>
            <a:r>
              <a:rPr lang="en-US" dirty="0" smtClean="0"/>
              <a:t>Some Representative Korean </a:t>
            </a:r>
            <a:r>
              <a:rPr lang="en-US" dirty="0" err="1" smtClean="0"/>
              <a:t>Cuisins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911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typical Korean style table consists of </a:t>
            </a:r>
            <a:r>
              <a:rPr lang="ko-KR" altLang="en-US" dirty="0" smtClean="0"/>
              <a:t>밥 </a:t>
            </a:r>
            <a:r>
              <a:rPr lang="en-US" altLang="ko-KR" dirty="0" smtClean="0"/>
              <a:t>+ </a:t>
            </a:r>
            <a:r>
              <a:rPr lang="ko-KR" altLang="en-US" dirty="0" smtClean="0"/>
              <a:t>국 </a:t>
            </a:r>
            <a:r>
              <a:rPr lang="en-US" altLang="ko-KR" dirty="0" smtClean="0"/>
              <a:t>+ </a:t>
            </a:r>
            <a:r>
              <a:rPr lang="ko-KR" altLang="en-US" dirty="0" smtClean="0"/>
              <a:t>반찬</a:t>
            </a:r>
            <a:r>
              <a:rPr lang="en-US" altLang="ko-KR" dirty="0" smtClean="0"/>
              <a:t>; </a:t>
            </a:r>
            <a:r>
              <a:rPr lang="en-US" altLang="ko-KR" dirty="0" smtClean="0">
                <a:sym typeface="Wingdings" pitchFamily="2" charset="2"/>
              </a:rPr>
              <a:t> </a:t>
            </a:r>
            <a:r>
              <a:rPr lang="en-US" altLang="ko-KR" dirty="0" smtClean="0"/>
              <a:t>very unique </a:t>
            </a:r>
          </a:p>
          <a:p>
            <a:r>
              <a:rPr lang="en-US" dirty="0" smtClean="0"/>
              <a:t>Varieties of foods; grains, vegetables, meats, fishes</a:t>
            </a:r>
          </a:p>
          <a:p>
            <a:r>
              <a:rPr lang="en-US" dirty="0" smtClean="0"/>
              <a:t>Number of cooking </a:t>
            </a:r>
            <a:r>
              <a:rPr lang="en-US" altLang="ko-KR" dirty="0" smtClean="0"/>
              <a:t>methods </a:t>
            </a:r>
            <a:endParaRPr lang="en-US" dirty="0" smtClean="0"/>
          </a:p>
          <a:p>
            <a:r>
              <a:rPr lang="en-US" dirty="0" smtClean="0"/>
              <a:t>Using condiments and seasoning of a wide spectrum</a:t>
            </a:r>
          </a:p>
          <a:p>
            <a:r>
              <a:rPr lang="en-US" dirty="0" smtClean="0"/>
              <a:t>Chinese and Japanese styles cuisines popular</a:t>
            </a:r>
          </a:p>
          <a:p>
            <a:r>
              <a:rPr lang="en-US" dirty="0" smtClean="0"/>
              <a:t>Western style diets now widely accepted</a:t>
            </a:r>
          </a:p>
          <a:p>
            <a:r>
              <a:rPr lang="en-US" dirty="0" smtClean="0"/>
              <a:t>More opportunities of having foreign cuisine</a:t>
            </a:r>
          </a:p>
          <a:p>
            <a:r>
              <a:rPr lang="en-US" dirty="0" smtClean="0"/>
              <a:t>Appearance of fusion cuisines</a:t>
            </a:r>
          </a:p>
          <a:p>
            <a:r>
              <a:rPr lang="en-US" dirty="0" smtClean="0"/>
              <a:t>Simplified dining etiquettes</a:t>
            </a:r>
          </a:p>
        </p:txBody>
      </p:sp>
    </p:spTree>
    <p:extLst>
      <p:ext uri="{BB962C8B-B14F-4D97-AF65-F5344CB8AC3E}">
        <p14:creationId xmlns:p14="http://schemas.microsoft.com/office/powerpoint/2010/main" val="586655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typical Korean table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51520" y="4558967"/>
            <a:ext cx="23762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http://article.joinsmsn.com/news/article/article.asp?total_id=3291230&amp;cloc=</a:t>
            </a:r>
            <a:endParaRPr lang="ko-KR" alt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96952"/>
            <a:ext cx="5824559" cy="377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35403"/>
            <a:ext cx="4968553" cy="250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6188134" y="2276872"/>
            <a:ext cx="28118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http://www.hyulimbook.co.kr/index.php?mid=talk_04&amp;document_srl=59508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33634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Ingredients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Grains: Rice, barley, millet, wheat, </a:t>
            </a:r>
            <a:r>
              <a:rPr lang="en-US" dirty="0" err="1" smtClean="0"/>
              <a:t>bugwheat</a:t>
            </a:r>
            <a:r>
              <a:rPr lang="en-US" dirty="0" smtClean="0"/>
              <a:t>, sorghum</a:t>
            </a:r>
          </a:p>
          <a:p>
            <a:r>
              <a:rPr lang="en-US" dirty="0" smtClean="0"/>
              <a:t>Legumes: Soy bean, peas, </a:t>
            </a:r>
            <a:r>
              <a:rPr lang="en-US" dirty="0" err="1" smtClean="0"/>
              <a:t>mungbeans</a:t>
            </a:r>
            <a:r>
              <a:rPr lang="en-US" dirty="0" smtClean="0"/>
              <a:t>, </a:t>
            </a:r>
            <a:r>
              <a:rPr lang="en-US" dirty="0" err="1" smtClean="0"/>
              <a:t>azuki</a:t>
            </a:r>
            <a:r>
              <a:rPr lang="en-US" dirty="0" smtClean="0"/>
              <a:t> beans</a:t>
            </a:r>
          </a:p>
          <a:p>
            <a:r>
              <a:rPr lang="en-US" dirty="0" smtClean="0"/>
              <a:t>Meats; Beef, pork, chicken, goat </a:t>
            </a:r>
          </a:p>
          <a:p>
            <a:r>
              <a:rPr lang="en-US" dirty="0" smtClean="0"/>
              <a:t>Fishes; Mackerel, </a:t>
            </a:r>
            <a:r>
              <a:rPr lang="en-US" dirty="0" err="1" smtClean="0"/>
              <a:t>hairtail</a:t>
            </a:r>
            <a:r>
              <a:rPr lang="en-US" dirty="0" smtClean="0"/>
              <a:t>, croaker, herring, walleye </a:t>
            </a:r>
            <a:r>
              <a:rPr lang="en-US" dirty="0" err="1" smtClean="0"/>
              <a:t>pollack</a:t>
            </a:r>
            <a:r>
              <a:rPr lang="en-US" dirty="0" smtClean="0"/>
              <a:t>, </a:t>
            </a:r>
            <a:r>
              <a:rPr lang="en-US" dirty="0" err="1" smtClean="0"/>
              <a:t>gadid</a:t>
            </a:r>
            <a:r>
              <a:rPr lang="en-US" dirty="0" smtClean="0"/>
              <a:t>, ray, etc.</a:t>
            </a:r>
          </a:p>
          <a:p>
            <a:r>
              <a:rPr lang="en-US" dirty="0" smtClean="0"/>
              <a:t>Other sea foods; Shellfishes, shrimps, mollusks, cephalopods, seaweeds (</a:t>
            </a:r>
            <a:r>
              <a:rPr lang="ko-KR" altLang="en-US" dirty="0" smtClean="0"/>
              <a:t>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미역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다시마</a:t>
            </a:r>
            <a:r>
              <a:rPr lang="en-US" altLang="ko-KR" dirty="0" smtClean="0"/>
              <a:t>..)</a:t>
            </a:r>
          </a:p>
          <a:p>
            <a:r>
              <a:rPr lang="en-US" dirty="0" smtClean="0"/>
              <a:t>Vegetables; Korean (</a:t>
            </a:r>
            <a:r>
              <a:rPr lang="en-US" dirty="0" err="1" smtClean="0"/>
              <a:t>Kimchi</a:t>
            </a:r>
            <a:r>
              <a:rPr lang="en-US" dirty="0" smtClean="0"/>
              <a:t>) cabbage, Korean radish, </a:t>
            </a:r>
            <a:r>
              <a:rPr lang="en-US" altLang="ko-KR" dirty="0"/>
              <a:t> cucumber, potato, sweet potato, spinach, bean sprouts, scallions, garlic, chili peppers, </a:t>
            </a:r>
            <a:r>
              <a:rPr lang="en-US" altLang="ko-KR" dirty="0" smtClean="0"/>
              <a:t>zucchini</a:t>
            </a:r>
            <a:r>
              <a:rPr lang="en-US" altLang="ko-KR" dirty="0"/>
              <a:t>, </a:t>
            </a:r>
            <a:r>
              <a:rPr lang="en-US" altLang="ko-KR" dirty="0" smtClean="0"/>
              <a:t>mushrooms,</a:t>
            </a:r>
            <a:r>
              <a:rPr lang="en-US" altLang="ko-KR" dirty="0"/>
              <a:t> lotus </a:t>
            </a:r>
            <a:r>
              <a:rPr lang="en-US" altLang="ko-KR" dirty="0" smtClean="0"/>
              <a:t>root, and wild greens (</a:t>
            </a:r>
            <a:r>
              <a:rPr lang="ko-KR" altLang="en-US" dirty="0" smtClean="0"/>
              <a:t>나물</a:t>
            </a:r>
            <a:r>
              <a:rPr lang="en-US" altLang="ko-KR" dirty="0" smtClean="0"/>
              <a:t>)</a:t>
            </a:r>
          </a:p>
          <a:p>
            <a:r>
              <a:rPr lang="en-US" dirty="0" smtClean="0"/>
              <a:t>Condiments &amp; seasonings; </a:t>
            </a:r>
            <a:r>
              <a:rPr lang="en-US" altLang="ko-KR" dirty="0"/>
              <a:t>Fermented condiments include </a:t>
            </a:r>
            <a:r>
              <a:rPr lang="en-US" altLang="ko-KR" i="1" dirty="0" err="1"/>
              <a:t>ganjang</a:t>
            </a:r>
            <a:r>
              <a:rPr lang="en-US" altLang="ko-KR" dirty="0"/>
              <a:t>, </a:t>
            </a:r>
            <a:r>
              <a:rPr lang="en-US" altLang="ko-KR" i="1" dirty="0" err="1"/>
              <a:t>doenjang</a:t>
            </a:r>
            <a:r>
              <a:rPr lang="en-US" altLang="ko-KR" dirty="0"/>
              <a:t>, </a:t>
            </a:r>
            <a:r>
              <a:rPr lang="en-US" altLang="ko-KR" i="1" dirty="0" err="1"/>
              <a:t>gochujang</a:t>
            </a:r>
            <a:r>
              <a:rPr lang="en-US" altLang="ko-KR" dirty="0"/>
              <a:t> and vinegars. </a:t>
            </a:r>
            <a:r>
              <a:rPr lang="en-US" altLang="ko-KR" dirty="0" err="1"/>
              <a:t>Nonfermented</a:t>
            </a:r>
            <a:r>
              <a:rPr lang="en-US" altLang="ko-KR" dirty="0"/>
              <a:t> condiments or spices include red pepper, black pepper, Chinese pepper, </a:t>
            </a:r>
            <a:r>
              <a:rPr lang="en-US" altLang="ko-KR" dirty="0" err="1"/>
              <a:t>cordifolia</a:t>
            </a:r>
            <a:r>
              <a:rPr lang="en-US" altLang="ko-KR" dirty="0"/>
              <a:t>, mustard, </a:t>
            </a:r>
            <a:r>
              <a:rPr lang="en-US" altLang="ko-KR" dirty="0" err="1"/>
              <a:t>chinensis</a:t>
            </a:r>
            <a:r>
              <a:rPr lang="en-US" altLang="ko-KR" dirty="0"/>
              <a:t>, garlic, onion, ginger, leek, and scallion (spring onion)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18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Cooking methods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Raw vs. Fermentation; </a:t>
            </a:r>
            <a:r>
              <a:rPr lang="en-US" altLang="ko-KR" dirty="0" err="1" smtClean="0"/>
              <a:t>Gimchi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Jeotgal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Doenjang</a:t>
            </a:r>
            <a:endParaRPr lang="en-US" altLang="ko-KR" dirty="0" smtClean="0"/>
          </a:p>
          <a:p>
            <a:r>
              <a:rPr lang="en-US" altLang="ko-KR" dirty="0" smtClean="0"/>
              <a:t>Steaming (</a:t>
            </a:r>
            <a:r>
              <a:rPr lang="ko-KR" altLang="en-US" dirty="0" smtClean="0"/>
              <a:t>찜</a:t>
            </a:r>
            <a:r>
              <a:rPr lang="en-US" altLang="ko-KR" dirty="0" smtClean="0"/>
              <a:t>); Rice and other grains, meats, vegetables</a:t>
            </a:r>
          </a:p>
          <a:p>
            <a:r>
              <a:rPr lang="en-US" altLang="ko-KR" dirty="0" smtClean="0"/>
              <a:t>Boiling (</a:t>
            </a:r>
            <a:r>
              <a:rPr lang="ko-KR" altLang="en-US" dirty="0" smtClean="0"/>
              <a:t>끓임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데침</a:t>
            </a:r>
            <a:r>
              <a:rPr lang="en-US" altLang="ko-KR" dirty="0" smtClean="0"/>
              <a:t>); Soups (</a:t>
            </a:r>
            <a:r>
              <a:rPr lang="ko-KR" altLang="en-US" dirty="0" smtClean="0"/>
              <a:t>국</a:t>
            </a:r>
            <a:r>
              <a:rPr lang="en-US" altLang="ko-KR" dirty="0" smtClean="0"/>
              <a:t>, </a:t>
            </a:r>
            <a:r>
              <a:rPr lang="ko-KR" altLang="en-US" dirty="0" smtClean="0"/>
              <a:t>찌개</a:t>
            </a:r>
            <a:r>
              <a:rPr lang="en-US" altLang="ko-KR" dirty="0" smtClean="0"/>
              <a:t>)</a:t>
            </a:r>
          </a:p>
          <a:p>
            <a:r>
              <a:rPr lang="en-US" altLang="ko-KR" dirty="0" smtClean="0"/>
              <a:t>Mixing (</a:t>
            </a:r>
            <a:r>
              <a:rPr lang="ko-KR" altLang="en-US" dirty="0" smtClean="0"/>
              <a:t>무침</a:t>
            </a:r>
            <a:r>
              <a:rPr lang="en-US" altLang="ko-KR" dirty="0" smtClean="0"/>
              <a:t>); Vegetables or meats with seasonings</a:t>
            </a:r>
          </a:p>
          <a:p>
            <a:r>
              <a:rPr lang="en-US" altLang="ko-KR" dirty="0" smtClean="0"/>
              <a:t>Roasting (</a:t>
            </a:r>
            <a:r>
              <a:rPr lang="ko-KR" altLang="en-US" dirty="0" smtClean="0"/>
              <a:t>구이</a:t>
            </a:r>
            <a:r>
              <a:rPr lang="en-US" altLang="ko-KR" dirty="0" smtClean="0"/>
              <a:t>); Meats, fishes, and vegetables</a:t>
            </a:r>
          </a:p>
          <a:p>
            <a:r>
              <a:rPr lang="en-US" altLang="ko-KR" dirty="0" smtClean="0"/>
              <a:t>Frying (</a:t>
            </a:r>
            <a:r>
              <a:rPr lang="ko-KR" altLang="en-US" dirty="0" smtClean="0"/>
              <a:t>튀김</a:t>
            </a:r>
            <a:r>
              <a:rPr lang="en-US" altLang="ko-KR" dirty="0" smtClean="0"/>
              <a:t>); Meats, fishes, and vegetables</a:t>
            </a:r>
          </a:p>
          <a:p>
            <a:r>
              <a:rPr lang="en-US" altLang="ko-KR" dirty="0" smtClean="0"/>
              <a:t>Stirred frying (</a:t>
            </a:r>
            <a:r>
              <a:rPr lang="ko-KR" altLang="en-US" dirty="0" smtClean="0"/>
              <a:t>볶음</a:t>
            </a:r>
            <a:r>
              <a:rPr lang="en-US" altLang="ko-KR" dirty="0" smtClean="0"/>
              <a:t>); Meats, fished, and vegetables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3740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Some </a:t>
            </a:r>
            <a:r>
              <a:rPr lang="en-US" altLang="ko-KR" dirty="0" err="1" smtClean="0"/>
              <a:t>respresentative</a:t>
            </a:r>
            <a:r>
              <a:rPr lang="en-US" altLang="ko-KR" dirty="0" smtClean="0"/>
              <a:t> Korean cuisines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4762500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886288"/>
            <a:ext cx="1047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Bulgogi</a:t>
            </a:r>
            <a:endParaRPr lang="en-US" altLang="ko-KR" dirty="0" smtClean="0"/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불고기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5577" y="602128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Recipe: </a:t>
            </a:r>
            <a:r>
              <a:rPr lang="en-US" altLang="ko-KR" dirty="0">
                <a:hlinkClick r:id="rId3"/>
              </a:rPr>
              <a:t>http://savorysweetlife.com/2009/07/marinade-this-bulgogi-recipe-korean-barbequed-beef/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516216" y="1992824"/>
            <a:ext cx="2502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http://blog.daum.net/rainbow_21/13423084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73196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804" y="868070"/>
            <a:ext cx="2390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Samgyeobsal</a:t>
            </a:r>
            <a:r>
              <a:rPr lang="en-US" altLang="ko-KR" dirty="0" smtClean="0"/>
              <a:t> (</a:t>
            </a:r>
            <a:r>
              <a:rPr lang="ko-KR" altLang="en-US" dirty="0" smtClean="0"/>
              <a:t>삼겹살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15725" y="6268670"/>
            <a:ext cx="6191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Recipe: </a:t>
            </a:r>
            <a:r>
              <a:rPr lang="en-US" altLang="ko-KR" dirty="0">
                <a:hlinkClick r:id="rId2"/>
              </a:rPr>
              <a:t>http://www.maangchi.com/recipe/samgyeopsal-gui</a:t>
            </a:r>
            <a:r>
              <a:rPr lang="en-US" altLang="ko-KR" dirty="0" smtClean="0">
                <a:hlinkClick r:id="rId3"/>
              </a:rPr>
              <a:t>/</a:t>
            </a:r>
            <a:endParaRPr lang="ko-KR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25208"/>
            <a:ext cx="5619750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325208"/>
            <a:ext cx="3177928" cy="3889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232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804" y="868070"/>
            <a:ext cx="272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 smtClean="0"/>
              <a:t>Gimichi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Jjigae</a:t>
            </a:r>
            <a:r>
              <a:rPr lang="en-US" altLang="ko-KR" dirty="0" smtClean="0"/>
              <a:t> (</a:t>
            </a:r>
            <a:r>
              <a:rPr lang="ko-KR" altLang="en-US" dirty="0" smtClean="0"/>
              <a:t>김치찌개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37402"/>
            <a:ext cx="6477744" cy="4858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5725" y="6268670"/>
            <a:ext cx="5898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Recipe: </a:t>
            </a:r>
            <a:r>
              <a:rPr lang="en-US" altLang="ko-KR" dirty="0">
                <a:hlinkClick r:id="rId3"/>
              </a:rPr>
              <a:t>http://topchefkorea.com/2011/04/11/kimchijjigae/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70231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1390</TotalTime>
  <Words>355</Words>
  <Application>Microsoft Office PowerPoint</Application>
  <PresentationFormat>On-screen Show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Flow</vt:lpstr>
      <vt:lpstr>Korean Food</vt:lpstr>
      <vt:lpstr>Contents</vt:lpstr>
      <vt:lpstr>General</vt:lpstr>
      <vt:lpstr>A typical Korean table</vt:lpstr>
      <vt:lpstr>Ingredients</vt:lpstr>
      <vt:lpstr>Cooking methods</vt:lpstr>
      <vt:lpstr>Some respresentative Korean cuisines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SRU</dc:creator>
  <cp:lastModifiedBy>SRU</cp:lastModifiedBy>
  <cp:revision>78</cp:revision>
  <dcterms:created xsi:type="dcterms:W3CDTF">2012-10-02T15:31:19Z</dcterms:created>
  <dcterms:modified xsi:type="dcterms:W3CDTF">2013-04-05T12:59:19Z</dcterms:modified>
</cp:coreProperties>
</file>